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3" r:id="rId10"/>
    <p:sldId id="264" r:id="rId11"/>
    <p:sldId id="265" r:id="rId12"/>
    <p:sldId id="266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67" r:id="rId33"/>
    <p:sldId id="26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84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03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32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0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99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09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46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19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5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91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99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48C07-F13A-4E6E-B375-C0B69D0FE478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003BF-3E26-4351-B6B7-838E726C8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08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8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modeli</a:t>
            </a:r>
            <a:endParaRPr lang="ru-RU" dirty="0"/>
          </a:p>
        </p:txBody>
      </p:sp>
      <p:pic>
        <p:nvPicPr>
          <p:cNvPr id="4" name="Объект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D167F37C-8823-174C-ED5B-8E2AEB51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88" y="1690688"/>
            <a:ext cx="9737424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5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6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6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3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08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33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34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71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6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07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5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8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3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43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5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" y="0"/>
            <a:ext cx="1027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53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4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2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7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0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6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6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820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</Words>
  <Application>Microsoft Office PowerPoint</Application>
  <PresentationFormat>Широкоэкранный</PresentationFormat>
  <Paragraphs>1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Database modeli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Rustam</dc:creator>
  <cp:lastModifiedBy>Rustam</cp:lastModifiedBy>
  <cp:revision>13</cp:revision>
  <dcterms:created xsi:type="dcterms:W3CDTF">2022-04-06T06:13:20Z</dcterms:created>
  <dcterms:modified xsi:type="dcterms:W3CDTF">2022-06-02T04:31:11Z</dcterms:modified>
</cp:coreProperties>
</file>